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Default Extension="wmf" ContentType="image/x-wmf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FF87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6199"/>
    <p:restoredTop sz="94694"/>
  </p:normalViewPr>
  <p:slideViewPr>
    <p:cSldViewPr snapToGrid="0" snapToObjects="1">
      <p:cViewPr>
        <p:scale>
          <a:sx n="100" d="100"/>
          <a:sy n="100" d="100"/>
        </p:scale>
        <p:origin x="157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E238F-F446-A341-A3C4-6D5F2C441B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C4592C-9F2C-6E44-ADE2-FF9D15BCDB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ED7B9-C5E6-C047-9336-D0F77F392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5B23-B374-6747-8B24-374E3C93D394}" type="datetimeFigureOut">
              <a:rPr lang="en-US" smtClean="0"/>
              <a:t>9/24/19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C5142-EBEC-7445-AB73-086B8AE53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68D91-BD4D-A84E-B058-70E359425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4E1D-C477-F34E-A4B1-02B450732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945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50F4E-0DE9-0546-B7C8-132822E1E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79F4E-741A-BA49-970F-099B090DD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A1FE4-D596-8C42-9D3E-14DD7E30E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5B23-B374-6747-8B24-374E3C93D394}" type="datetimeFigureOut">
              <a:rPr lang="en-US" smtClean="0"/>
              <a:t>9/24/19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0B04D-C0B6-F141-AB3F-FBA4A755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8FC43-DBA7-D748-9A21-F7C11AC4F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4E1D-C477-F34E-A4B1-02B450732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723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14959-C97E-094B-9402-222B4821E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D72B90-32F0-B849-8E0A-8DA9C1C48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196E6-79CB-DF46-836C-BAFC17FAB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5B23-B374-6747-8B24-374E3C93D394}" type="datetimeFigureOut">
              <a:rPr lang="en-US" smtClean="0"/>
              <a:t>9/24/19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FA4D2-03DB-604F-B3A0-68CA19FD0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577FE-CB6B-2144-B03F-8A18CBF2E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4E1D-C477-F34E-A4B1-02B450732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79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CFCB0-D9B0-5440-A532-79915319C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A4F8A-D434-A248-A50B-34E8397E3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EC303-B329-E843-BAB5-D050DA89D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252857-20FE-DB40-B5BC-F3FCE246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5B23-B374-6747-8B24-374E3C93D394}" type="datetimeFigureOut">
              <a:rPr lang="en-US" smtClean="0"/>
              <a:t>9/24/19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B6A4B-8751-8E41-923C-32CCAA4EE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DFE061-0B8A-E341-8237-9D976B2C1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4E1D-C477-F34E-A4B1-02B450732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80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B652E-2161-ED4F-B262-7C1BF1850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058B3-24C0-1C43-B8C8-0C48BD890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3B7241-A5FE-AF46-BD89-0FB3774311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E5BD83-4F2D-FD47-AA91-93221FBC85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A769F3-3693-8B43-A441-C0519E692E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FF380F-6ECB-8A47-A491-6EE774296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5B23-B374-6747-8B24-374E3C93D394}" type="datetimeFigureOut">
              <a:rPr lang="en-US" smtClean="0"/>
              <a:t>9/24/19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F8F62F-39B2-AC4B-B0D4-F966E1088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BF275-9B12-0642-840E-54063CAD4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4E1D-C477-F34E-A4B1-02B450732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2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9C635-8040-2C49-8A26-0DD3F03BA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FCADA7-DA20-FA47-91CD-DD3886310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5B23-B374-6747-8B24-374E3C93D394}" type="datetimeFigureOut">
              <a:rPr lang="en-US" smtClean="0"/>
              <a:t>9/24/19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418108-73D8-8345-9169-9FD9787F5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852472-9D15-3A47-9725-38AEFCADB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4E1D-C477-F34E-A4B1-02B450732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77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C8EB75-CEF0-304F-AC1F-E7CAB2B31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5B23-B374-6747-8B24-374E3C93D394}" type="datetimeFigureOut">
              <a:rPr lang="en-US" smtClean="0"/>
              <a:t>9/24/19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CDB54C-8BC5-7B4D-AA07-70E94B8C2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B16BE-7D6F-DE4C-92D7-6EE40EA86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4E1D-C477-F34E-A4B1-02B450732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886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12ED8-A01B-FB4B-9E0F-B6352040C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E4054-8C26-F247-A83A-288E7055A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8252F-3657-4043-BA08-F1A14FB319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104B94-5BF3-F64C-B7DC-8FE39C531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5B23-B374-6747-8B24-374E3C93D394}" type="datetimeFigureOut">
              <a:rPr lang="en-US" smtClean="0"/>
              <a:t>9/24/19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BD4AF-4974-6544-9DA4-B32E696C9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CA9199-50DF-BE42-B5C1-F66AB73A4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4E1D-C477-F34E-A4B1-02B450732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90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93374-36DE-FA42-95BC-37C19F4F5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427700-31AA-D346-9CF3-4F449C984A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E5EAF-013E-6043-963C-C7680819C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F58487-35FA-B04F-8364-1E3D77690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5B23-B374-6747-8B24-374E3C93D394}" type="datetimeFigureOut">
              <a:rPr lang="en-US" smtClean="0"/>
              <a:t>9/24/19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13AE90-E199-9841-AD68-23835AEFD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D18E8-2C32-7445-A9B7-43F75C01E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4E1D-C477-F34E-A4B1-02B450732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079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7DAD1-6B96-0A44-970E-B893DAE10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96E353-20B4-BF46-BF2C-12E67FC564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538EB-A067-D54C-957E-72048871E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5B23-B374-6747-8B24-374E3C93D394}" type="datetimeFigureOut">
              <a:rPr lang="en-US" smtClean="0"/>
              <a:t>9/24/19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4E540-2E3D-F942-8746-09B17145F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9EFA8-E69B-1540-9274-D48A74A97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4E1D-C477-F34E-A4B1-02B450732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28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30D978-75A3-3B47-A69D-113C2CD74C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75A079-D787-5246-8A9A-67DC938EF8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05E31-5BF3-F548-8F01-4F8EE3A55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5B23-B374-6747-8B24-374E3C93D394}" type="datetimeFigureOut">
              <a:rPr lang="en-US" smtClean="0"/>
              <a:t>9/24/19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40F46-69B1-6B45-B572-EE0DD07D6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1B98A-C2DF-B546-9009-FFBA94B41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4E1D-C477-F34E-A4B1-02B450732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195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D18EA8-C516-A440-B690-8DA3EE3EE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6E6D93-5E94-9348-8091-21C46CA27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7838D-FB7D-C34B-B9E2-AEC2EF31B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65B23-B374-6747-8B24-374E3C93D394}" type="datetimeFigureOut">
              <a:rPr lang="en-US" smtClean="0"/>
              <a:t>9/24/19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D0E86-8E41-C74D-B978-AE74FF9859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E0314B-2708-AA43-A142-9CFFF5604A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54E1D-C477-F34E-A4B1-02B450732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0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6721" y="456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2019 UCA IOP – Network Infrastructure</a:t>
            </a:r>
          </a:p>
        </p:txBody>
      </p:sp>
      <p:cxnSp>
        <p:nvCxnSpPr>
          <p:cNvPr id="34" name="Straight Connector 33"/>
          <p:cNvCxnSpPr>
            <a:cxnSpLocks/>
            <a:stCxn id="11" idx="3"/>
            <a:endCxn id="56" idx="1"/>
          </p:cNvCxnSpPr>
          <p:nvPr/>
        </p:nvCxnSpPr>
        <p:spPr>
          <a:xfrm flipV="1">
            <a:off x="2068497" y="1924967"/>
            <a:ext cx="4915811" cy="53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529" descr="RouterOpticalWaveleng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884" y="1777273"/>
            <a:ext cx="681613" cy="30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29" descr="RouterOpticalWaveleng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543" y="2919404"/>
            <a:ext cx="681613" cy="30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8" name="Straight Connector 27"/>
          <p:cNvCxnSpPr>
            <a:cxnSpLocks/>
            <a:stCxn id="11" idx="2"/>
            <a:endCxn id="12" idx="0"/>
          </p:cNvCxnSpPr>
          <p:nvPr/>
        </p:nvCxnSpPr>
        <p:spPr>
          <a:xfrm>
            <a:off x="1727691" y="2083306"/>
            <a:ext cx="2659" cy="8360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016031" y="4095748"/>
            <a:ext cx="12156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/>
              <a:t>Substation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91297" y="1125996"/>
            <a:ext cx="1710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/>
              <a:t>Control Center</a:t>
            </a:r>
          </a:p>
        </p:txBody>
      </p:sp>
      <p:pic>
        <p:nvPicPr>
          <p:cNvPr id="56" name="Picture 119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308" y="1775414"/>
            <a:ext cx="685800" cy="299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Rectangle 60"/>
          <p:cNvSpPr/>
          <p:nvPr/>
        </p:nvSpPr>
        <p:spPr>
          <a:xfrm>
            <a:off x="1001689" y="1035517"/>
            <a:ext cx="9802143" cy="14821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1001688" y="2653076"/>
            <a:ext cx="9919265" cy="38073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1380014" y="1474832"/>
            <a:ext cx="6222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/>
              <a:t>CC-RTR-14</a:t>
            </a:r>
          </a:p>
          <a:p>
            <a:pPr algn="ctr"/>
            <a:r>
              <a:rPr lang="en-US" sz="800" dirty="0"/>
              <a:t>Table 14R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415398" y="3215674"/>
            <a:ext cx="606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/>
              <a:t>SS1-RTR-2</a:t>
            </a:r>
          </a:p>
          <a:p>
            <a:pPr algn="ctr"/>
            <a:r>
              <a:rPr lang="en-US" sz="800" dirty="0"/>
              <a:t>Table 2R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625587" y="1336991"/>
            <a:ext cx="1847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800" dirty="0"/>
          </a:p>
        </p:txBody>
      </p:sp>
      <p:sp>
        <p:nvSpPr>
          <p:cNvPr id="81" name="TextBox 80"/>
          <p:cNvSpPr txBox="1"/>
          <p:nvPr/>
        </p:nvSpPr>
        <p:spPr>
          <a:xfrm>
            <a:off x="7073019" y="1459688"/>
            <a:ext cx="598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/>
              <a:t>CC-SW-14</a:t>
            </a:r>
          </a:p>
          <a:p>
            <a:pPr algn="ctr"/>
            <a:r>
              <a:rPr lang="en-US" sz="800" dirty="0"/>
              <a:t>Table 14</a:t>
            </a:r>
          </a:p>
        </p:txBody>
      </p:sp>
      <p:cxnSp>
        <p:nvCxnSpPr>
          <p:cNvPr id="174" name="Straight Connector 173"/>
          <p:cNvCxnSpPr>
            <a:cxnSpLocks/>
            <a:stCxn id="12" idx="3"/>
            <a:endCxn id="204" idx="1"/>
          </p:cNvCxnSpPr>
          <p:nvPr/>
        </p:nvCxnSpPr>
        <p:spPr>
          <a:xfrm>
            <a:off x="2071156" y="3072421"/>
            <a:ext cx="291163" cy="1257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>
            <a:cxnSpLocks/>
            <a:stCxn id="138" idx="0"/>
            <a:endCxn id="138" idx="0"/>
          </p:cNvCxnSpPr>
          <p:nvPr/>
        </p:nvCxnSpPr>
        <p:spPr>
          <a:xfrm>
            <a:off x="2891074" y="302688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2" name="Picture 119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957" y="3070678"/>
            <a:ext cx="260238" cy="83646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Picture 119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67" y="3530236"/>
            <a:ext cx="260238" cy="83646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Picture 119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673" y="4021012"/>
            <a:ext cx="260238" cy="83646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119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67" y="3255299"/>
            <a:ext cx="260238" cy="83646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Picture 119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679" y="4297352"/>
            <a:ext cx="260238" cy="83646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Picture 119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955" y="3026886"/>
            <a:ext cx="260238" cy="83646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Picture 119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257" y="3613882"/>
            <a:ext cx="260238" cy="83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" name="Picture 119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819" y="4156879"/>
            <a:ext cx="260238" cy="83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2" name="Straight Connector 151"/>
          <p:cNvCxnSpPr>
            <a:cxnSpLocks/>
            <a:stCxn id="202" idx="0"/>
            <a:endCxn id="135" idx="0"/>
          </p:cNvCxnSpPr>
          <p:nvPr/>
        </p:nvCxnSpPr>
        <p:spPr>
          <a:xfrm flipV="1">
            <a:off x="2886080" y="3255299"/>
            <a:ext cx="4984706" cy="30883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>
            <a:cxnSpLocks/>
            <a:stCxn id="156" idx="1"/>
            <a:endCxn id="132" idx="3"/>
          </p:cNvCxnSpPr>
          <p:nvPr/>
        </p:nvCxnSpPr>
        <p:spPr>
          <a:xfrm flipH="1" flipV="1">
            <a:off x="8007195" y="3112501"/>
            <a:ext cx="527369" cy="8358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>
            <a:cxnSpLocks/>
            <a:stCxn id="135" idx="3"/>
            <a:endCxn id="156" idx="1"/>
          </p:cNvCxnSpPr>
          <p:nvPr/>
        </p:nvCxnSpPr>
        <p:spPr>
          <a:xfrm flipV="1">
            <a:off x="8000905" y="3196082"/>
            <a:ext cx="533659" cy="10104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cxnSpLocks/>
            <a:stCxn id="138" idx="1"/>
            <a:endCxn id="204" idx="3"/>
          </p:cNvCxnSpPr>
          <p:nvPr/>
        </p:nvCxnSpPr>
        <p:spPr>
          <a:xfrm flipH="1">
            <a:off x="2622557" y="3068709"/>
            <a:ext cx="138398" cy="12942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>
            <a:cxnSpLocks/>
            <a:stCxn id="138" idx="3"/>
            <a:endCxn id="133" idx="0"/>
          </p:cNvCxnSpPr>
          <p:nvPr/>
        </p:nvCxnSpPr>
        <p:spPr>
          <a:xfrm>
            <a:off x="3021193" y="3068709"/>
            <a:ext cx="4849593" cy="4615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/>
          <p:cNvCxnSpPr>
            <a:cxnSpLocks/>
            <a:stCxn id="202" idx="3"/>
            <a:endCxn id="161" idx="0"/>
          </p:cNvCxnSpPr>
          <p:nvPr/>
        </p:nvCxnSpPr>
        <p:spPr>
          <a:xfrm>
            <a:off x="3016199" y="3328005"/>
            <a:ext cx="4862611" cy="366611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Rectangle 239"/>
          <p:cNvSpPr/>
          <p:nvPr/>
        </p:nvSpPr>
        <p:spPr>
          <a:xfrm>
            <a:off x="2234633" y="2717129"/>
            <a:ext cx="7699528" cy="20080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4" name="Picture 119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860" y="5265380"/>
            <a:ext cx="603852" cy="12292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" name="Picture 119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291" y="5285806"/>
            <a:ext cx="603852" cy="122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8" name="Picture 119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062" y="5502332"/>
            <a:ext cx="245278" cy="12292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" name="Picture 119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104" y="5514313"/>
            <a:ext cx="239084" cy="122922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0" name="Straight Connector 249"/>
          <p:cNvCxnSpPr>
            <a:cxnSpLocks/>
            <a:endCxn id="249" idx="0"/>
          </p:cNvCxnSpPr>
          <p:nvPr/>
        </p:nvCxnSpPr>
        <p:spPr>
          <a:xfrm flipH="1">
            <a:off x="3653646" y="5395956"/>
            <a:ext cx="3804" cy="11835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2" name="Oval 251"/>
          <p:cNvSpPr/>
          <p:nvPr/>
        </p:nvSpPr>
        <p:spPr>
          <a:xfrm rot="5400000">
            <a:off x="7895683" y="4520645"/>
            <a:ext cx="324001" cy="1602946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0" name="Straight Connector 259"/>
          <p:cNvCxnSpPr>
            <a:cxnSpLocks/>
            <a:endCxn id="248" idx="0"/>
          </p:cNvCxnSpPr>
          <p:nvPr/>
        </p:nvCxnSpPr>
        <p:spPr>
          <a:xfrm>
            <a:off x="3262467" y="5378392"/>
            <a:ext cx="1235" cy="1239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Rectangle 262"/>
          <p:cNvSpPr/>
          <p:nvPr/>
        </p:nvSpPr>
        <p:spPr>
          <a:xfrm>
            <a:off x="2311061" y="5172846"/>
            <a:ext cx="2479209" cy="894947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5" name="Rectangle 284"/>
          <p:cNvSpPr/>
          <p:nvPr/>
        </p:nvSpPr>
        <p:spPr>
          <a:xfrm>
            <a:off x="2231685" y="4830781"/>
            <a:ext cx="7702476" cy="151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5" name="Straight Connector 304"/>
          <p:cNvCxnSpPr>
            <a:cxnSpLocks/>
            <a:stCxn id="138" idx="2"/>
            <a:endCxn id="244" idx="0"/>
          </p:cNvCxnSpPr>
          <p:nvPr/>
        </p:nvCxnSpPr>
        <p:spPr>
          <a:xfrm>
            <a:off x="2891074" y="3110532"/>
            <a:ext cx="3058712" cy="21548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0" name="TextBox 309"/>
          <p:cNvSpPr txBox="1"/>
          <p:nvPr/>
        </p:nvSpPr>
        <p:spPr>
          <a:xfrm>
            <a:off x="5030334" y="2674930"/>
            <a:ext cx="92514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u="sng" dirty="0"/>
              <a:t>Station Bus</a:t>
            </a:r>
          </a:p>
        </p:txBody>
      </p:sp>
      <p:sp>
        <p:nvSpPr>
          <p:cNvPr id="311" name="TextBox 310"/>
          <p:cNvSpPr txBox="1"/>
          <p:nvPr/>
        </p:nvSpPr>
        <p:spPr>
          <a:xfrm>
            <a:off x="1233343" y="5342905"/>
            <a:ext cx="92514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u="sng" dirty="0"/>
              <a:t>Process Bus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4569CAE-919D-E643-8F9F-0F76C5A4028A}"/>
              </a:ext>
            </a:extLst>
          </p:cNvPr>
          <p:cNvGrpSpPr/>
          <p:nvPr/>
        </p:nvGrpSpPr>
        <p:grpSpPr>
          <a:xfrm>
            <a:off x="6635647" y="2231227"/>
            <a:ext cx="348661" cy="175728"/>
            <a:chOff x="1358581" y="3851782"/>
            <a:chExt cx="519705" cy="335066"/>
          </a:xfrm>
        </p:grpSpPr>
        <p:sp>
          <p:nvSpPr>
            <p:cNvPr id="121" name="Rectangle 729">
              <a:extLst>
                <a:ext uri="{FF2B5EF4-FFF2-40B4-BE49-F238E27FC236}">
                  <a16:creationId xmlns:a16="http://schemas.microsoft.com/office/drawing/2014/main" id="{5CD6309B-2B12-664B-ABE6-8CA8E0322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786" y="3882397"/>
              <a:ext cx="418646" cy="30445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  <p:sp>
          <p:nvSpPr>
            <p:cNvPr id="122" name="Text Box 730">
              <a:extLst>
                <a:ext uri="{FF2B5EF4-FFF2-40B4-BE49-F238E27FC236}">
                  <a16:creationId xmlns:a16="http://schemas.microsoft.com/office/drawing/2014/main" id="{CBE3B518-FB8C-2B4C-9494-BB18C43A44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8581" y="3917963"/>
              <a:ext cx="519705" cy="226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4" tIns="6668" rIns="27004" bIns="6668" anchor="ctr" anchorCtr="1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ts val="375"/>
                </a:spcBef>
                <a:spcAft>
                  <a:spcPts val="750"/>
                </a:spcAft>
              </a:pPr>
              <a:r>
                <a:rPr lang="en-GB" altLang="ja-JP" sz="900" dirty="0">
                  <a:cs typeface="ＭＳ Ｐゴシック" charset="0"/>
                </a:rPr>
                <a:t>SAN</a:t>
              </a:r>
              <a:endParaRPr lang="en-US" sz="1500" dirty="0"/>
            </a:p>
          </p:txBody>
        </p:sp>
        <p:sp>
          <p:nvSpPr>
            <p:cNvPr id="123" name="Rectangle 763">
              <a:extLst>
                <a:ext uri="{FF2B5EF4-FFF2-40B4-BE49-F238E27FC236}">
                  <a16:creationId xmlns:a16="http://schemas.microsoft.com/office/drawing/2014/main" id="{D6135869-53F0-C043-9DD9-63CAD07BF3E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583570" y="3851782"/>
              <a:ext cx="64249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C326CB83-FA9D-BF4B-9725-A14901F3D115}"/>
              </a:ext>
            </a:extLst>
          </p:cNvPr>
          <p:cNvGrpSpPr/>
          <p:nvPr/>
        </p:nvGrpSpPr>
        <p:grpSpPr>
          <a:xfrm>
            <a:off x="7064272" y="2234289"/>
            <a:ext cx="348661" cy="175728"/>
            <a:chOff x="1358581" y="3851782"/>
            <a:chExt cx="519705" cy="335066"/>
          </a:xfrm>
        </p:grpSpPr>
        <p:sp>
          <p:nvSpPr>
            <p:cNvPr id="125" name="Rectangle 729">
              <a:extLst>
                <a:ext uri="{FF2B5EF4-FFF2-40B4-BE49-F238E27FC236}">
                  <a16:creationId xmlns:a16="http://schemas.microsoft.com/office/drawing/2014/main" id="{92754AF6-2BC6-FE4B-9972-0085B61EC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786" y="3882397"/>
              <a:ext cx="418646" cy="30445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  <p:sp>
          <p:nvSpPr>
            <p:cNvPr id="126" name="Text Box 730">
              <a:extLst>
                <a:ext uri="{FF2B5EF4-FFF2-40B4-BE49-F238E27FC236}">
                  <a16:creationId xmlns:a16="http://schemas.microsoft.com/office/drawing/2014/main" id="{52693E22-B0F7-8C4E-AF51-87DCA40052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8581" y="3917963"/>
              <a:ext cx="519705" cy="226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4" tIns="6668" rIns="27004" bIns="6668" anchor="ctr" anchorCtr="1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ts val="375"/>
                </a:spcBef>
                <a:spcAft>
                  <a:spcPts val="750"/>
                </a:spcAft>
              </a:pPr>
              <a:r>
                <a:rPr lang="en-GB" altLang="ja-JP" sz="900" dirty="0">
                  <a:cs typeface="ＭＳ Ｐゴシック" charset="0"/>
                </a:rPr>
                <a:t>SAN</a:t>
              </a:r>
              <a:endParaRPr lang="en-US" sz="1500" dirty="0"/>
            </a:p>
          </p:txBody>
        </p:sp>
        <p:sp>
          <p:nvSpPr>
            <p:cNvPr id="127" name="Rectangle 763">
              <a:extLst>
                <a:ext uri="{FF2B5EF4-FFF2-40B4-BE49-F238E27FC236}">
                  <a16:creationId xmlns:a16="http://schemas.microsoft.com/office/drawing/2014/main" id="{262B71B7-B93E-854C-B9D6-A940BCF2B0B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583570" y="3851782"/>
              <a:ext cx="64249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CC2250D8-A762-0B40-87B6-6C0FF3818028}"/>
              </a:ext>
            </a:extLst>
          </p:cNvPr>
          <p:cNvGrpSpPr/>
          <p:nvPr/>
        </p:nvGrpSpPr>
        <p:grpSpPr>
          <a:xfrm>
            <a:off x="7519870" y="2242991"/>
            <a:ext cx="348661" cy="175728"/>
            <a:chOff x="1358581" y="3851782"/>
            <a:chExt cx="519705" cy="335066"/>
          </a:xfrm>
        </p:grpSpPr>
        <p:sp>
          <p:nvSpPr>
            <p:cNvPr id="129" name="Rectangle 729">
              <a:extLst>
                <a:ext uri="{FF2B5EF4-FFF2-40B4-BE49-F238E27FC236}">
                  <a16:creationId xmlns:a16="http://schemas.microsoft.com/office/drawing/2014/main" id="{017C795A-66FA-E04E-9B91-E2F07BBE0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786" y="3882397"/>
              <a:ext cx="418646" cy="30445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  <p:sp>
          <p:nvSpPr>
            <p:cNvPr id="131" name="Text Box 730">
              <a:extLst>
                <a:ext uri="{FF2B5EF4-FFF2-40B4-BE49-F238E27FC236}">
                  <a16:creationId xmlns:a16="http://schemas.microsoft.com/office/drawing/2014/main" id="{3C02F268-89A3-CA49-9381-D4FCC5FE88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8581" y="3917963"/>
              <a:ext cx="519705" cy="226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4" tIns="6668" rIns="27004" bIns="6668" anchor="ctr" anchorCtr="1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ts val="375"/>
                </a:spcBef>
                <a:spcAft>
                  <a:spcPts val="750"/>
                </a:spcAft>
              </a:pPr>
              <a:r>
                <a:rPr lang="en-GB" altLang="ja-JP" sz="900" dirty="0">
                  <a:cs typeface="ＭＳ Ｐゴシック" charset="0"/>
                </a:rPr>
                <a:t>SAN</a:t>
              </a:r>
              <a:endParaRPr lang="en-US" sz="1500" dirty="0"/>
            </a:p>
          </p:txBody>
        </p:sp>
        <p:sp>
          <p:nvSpPr>
            <p:cNvPr id="140" name="Rectangle 763">
              <a:extLst>
                <a:ext uri="{FF2B5EF4-FFF2-40B4-BE49-F238E27FC236}">
                  <a16:creationId xmlns:a16="http://schemas.microsoft.com/office/drawing/2014/main" id="{58612255-EE99-CB4B-A3FD-BEBAEED12F5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583570" y="3851782"/>
              <a:ext cx="64249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</p:grp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78927CEA-0EB3-794A-A3B7-5F6A4970438D}"/>
              </a:ext>
            </a:extLst>
          </p:cNvPr>
          <p:cNvCxnSpPr>
            <a:cxnSpLocks/>
          </p:cNvCxnSpPr>
          <p:nvPr/>
        </p:nvCxnSpPr>
        <p:spPr>
          <a:xfrm flipH="1">
            <a:off x="6802695" y="2033449"/>
            <a:ext cx="346893" cy="1950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1EAA5C19-A25A-FA40-AE46-D94016167700}"/>
              </a:ext>
            </a:extLst>
          </p:cNvPr>
          <p:cNvCxnSpPr>
            <a:cxnSpLocks/>
          </p:cNvCxnSpPr>
          <p:nvPr/>
        </p:nvCxnSpPr>
        <p:spPr>
          <a:xfrm>
            <a:off x="7159044" y="2012926"/>
            <a:ext cx="78998" cy="2408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1B7FE091-2313-5547-B758-C87E6C01BC06}"/>
              </a:ext>
            </a:extLst>
          </p:cNvPr>
          <p:cNvCxnSpPr>
            <a:cxnSpLocks/>
          </p:cNvCxnSpPr>
          <p:nvPr/>
        </p:nvCxnSpPr>
        <p:spPr>
          <a:xfrm>
            <a:off x="7159044" y="2012926"/>
            <a:ext cx="524590" cy="263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CFDDAC43-488E-D94B-B3F9-C9A6244E2016}"/>
              </a:ext>
            </a:extLst>
          </p:cNvPr>
          <p:cNvSpPr txBox="1"/>
          <p:nvPr/>
        </p:nvSpPr>
        <p:spPr>
          <a:xfrm>
            <a:off x="9442925" y="5217143"/>
            <a:ext cx="5533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HSR/PRP</a:t>
            </a: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1E0D48F3-7A6A-F44D-9BEB-0720C8EBB68A}"/>
              </a:ext>
            </a:extLst>
          </p:cNvPr>
          <p:cNvGrpSpPr/>
          <p:nvPr/>
        </p:nvGrpSpPr>
        <p:grpSpPr>
          <a:xfrm>
            <a:off x="7416900" y="5432024"/>
            <a:ext cx="348661" cy="119749"/>
            <a:chOff x="1297027" y="3882397"/>
            <a:chExt cx="519705" cy="228329"/>
          </a:xfrm>
        </p:grpSpPr>
        <p:sp>
          <p:nvSpPr>
            <p:cNvPr id="150" name="Rectangle 729">
              <a:extLst>
                <a:ext uri="{FF2B5EF4-FFF2-40B4-BE49-F238E27FC236}">
                  <a16:creationId xmlns:a16="http://schemas.microsoft.com/office/drawing/2014/main" id="{9A35AD25-3AE9-954C-9986-A0CEC10A0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786" y="3882397"/>
              <a:ext cx="294716" cy="21558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  <p:sp>
          <p:nvSpPr>
            <p:cNvPr id="155" name="Text Box 730">
              <a:extLst>
                <a:ext uri="{FF2B5EF4-FFF2-40B4-BE49-F238E27FC236}">
                  <a16:creationId xmlns:a16="http://schemas.microsoft.com/office/drawing/2014/main" id="{79322EA0-DB94-594F-8F77-E44106B26F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7027" y="3884216"/>
              <a:ext cx="519705" cy="226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4" tIns="6668" rIns="27004" bIns="6668" anchor="ctr" anchorCtr="1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ts val="375"/>
                </a:spcBef>
                <a:spcAft>
                  <a:spcPts val="750"/>
                </a:spcAft>
              </a:pPr>
              <a:r>
                <a:rPr lang="en-GB" sz="400" dirty="0"/>
                <a:t>DANH</a:t>
              </a:r>
              <a:endParaRPr lang="en-US" sz="400" dirty="0"/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A537106E-CADE-9840-86C5-76C847C7AF03}"/>
              </a:ext>
            </a:extLst>
          </p:cNvPr>
          <p:cNvGrpSpPr/>
          <p:nvPr/>
        </p:nvGrpSpPr>
        <p:grpSpPr>
          <a:xfrm>
            <a:off x="7902197" y="5097660"/>
            <a:ext cx="348661" cy="118993"/>
            <a:chOff x="1230606" y="3449300"/>
            <a:chExt cx="519705" cy="226887"/>
          </a:xfrm>
        </p:grpSpPr>
        <p:sp>
          <p:nvSpPr>
            <p:cNvPr id="158" name="Rectangle 729">
              <a:extLst>
                <a:ext uri="{FF2B5EF4-FFF2-40B4-BE49-F238E27FC236}">
                  <a16:creationId xmlns:a16="http://schemas.microsoft.com/office/drawing/2014/main" id="{10202011-EF7A-4142-BC60-885E4F9ADF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3881" y="3460601"/>
              <a:ext cx="294716" cy="21558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  <p:sp>
          <p:nvSpPr>
            <p:cNvPr id="160" name="Text Box 730">
              <a:extLst>
                <a:ext uri="{FF2B5EF4-FFF2-40B4-BE49-F238E27FC236}">
                  <a16:creationId xmlns:a16="http://schemas.microsoft.com/office/drawing/2014/main" id="{AC539A84-2AE3-3C48-B33F-39C464A272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0606" y="3449300"/>
              <a:ext cx="519705" cy="226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4" tIns="6668" rIns="27004" bIns="6668" anchor="ctr" anchorCtr="1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ts val="375"/>
                </a:spcBef>
                <a:spcAft>
                  <a:spcPts val="750"/>
                </a:spcAft>
              </a:pPr>
              <a:r>
                <a:rPr lang="en-GB" sz="400" dirty="0"/>
                <a:t>DANH</a:t>
              </a:r>
              <a:endParaRPr lang="en-US" sz="400" dirty="0"/>
            </a:p>
          </p:txBody>
        </p:sp>
      </p:grpSp>
      <p:sp>
        <p:nvSpPr>
          <p:cNvPr id="167" name="Text Box 730">
            <a:extLst>
              <a:ext uri="{FF2B5EF4-FFF2-40B4-BE49-F238E27FC236}">
                <a16:creationId xmlns:a16="http://schemas.microsoft.com/office/drawing/2014/main" id="{425963CB-C041-2743-8534-03A601D4A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5062" y="5299265"/>
            <a:ext cx="614526" cy="1617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004" tIns="6668" rIns="27004" bIns="6668" anchor="ctr" anchorCtr="1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ts val="375"/>
              </a:spcBef>
              <a:spcAft>
                <a:spcPts val="750"/>
              </a:spcAft>
            </a:pPr>
            <a:r>
              <a:rPr lang="en-GB" sz="400" dirty="0"/>
              <a:t>SS1-HSR-PB-RBOX-11</a:t>
            </a:r>
            <a:br>
              <a:rPr lang="en-GB" sz="400" dirty="0"/>
            </a:br>
            <a:r>
              <a:rPr lang="en-GB" sz="400" dirty="0"/>
              <a:t>Table 11</a:t>
            </a:r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0FD1B651-01A0-2542-BDE0-AC78E5509360}"/>
              </a:ext>
            </a:extLst>
          </p:cNvPr>
          <p:cNvGrpSpPr/>
          <p:nvPr/>
        </p:nvGrpSpPr>
        <p:grpSpPr>
          <a:xfrm>
            <a:off x="8473993" y="5435876"/>
            <a:ext cx="348661" cy="119751"/>
            <a:chOff x="1297027" y="3882397"/>
            <a:chExt cx="519705" cy="228333"/>
          </a:xfrm>
        </p:grpSpPr>
        <p:sp>
          <p:nvSpPr>
            <p:cNvPr id="169" name="Rectangle 729">
              <a:extLst>
                <a:ext uri="{FF2B5EF4-FFF2-40B4-BE49-F238E27FC236}">
                  <a16:creationId xmlns:a16="http://schemas.microsoft.com/office/drawing/2014/main" id="{068EE069-F2A0-7649-9B5F-81D34C14C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786" y="3882397"/>
              <a:ext cx="294716" cy="21558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  <p:sp>
          <p:nvSpPr>
            <p:cNvPr id="170" name="Text Box 730">
              <a:extLst>
                <a:ext uri="{FF2B5EF4-FFF2-40B4-BE49-F238E27FC236}">
                  <a16:creationId xmlns:a16="http://schemas.microsoft.com/office/drawing/2014/main" id="{874B0E04-CF89-8849-B459-3DB836E6FC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7027" y="3884220"/>
              <a:ext cx="519705" cy="226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4" tIns="6668" rIns="27004" bIns="6668" anchor="ctr" anchorCtr="1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ts val="375"/>
                </a:spcBef>
                <a:spcAft>
                  <a:spcPts val="750"/>
                </a:spcAft>
              </a:pPr>
              <a:r>
                <a:rPr lang="en-GB" sz="400" dirty="0"/>
                <a:t>DANH</a:t>
              </a:r>
              <a:endParaRPr lang="en-US" sz="400" dirty="0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886B40C0-ABE5-284F-A921-886ABE722BB7}"/>
              </a:ext>
            </a:extLst>
          </p:cNvPr>
          <p:cNvGrpSpPr/>
          <p:nvPr/>
        </p:nvGrpSpPr>
        <p:grpSpPr>
          <a:xfrm>
            <a:off x="7522593" y="6148756"/>
            <a:ext cx="348661" cy="175728"/>
            <a:chOff x="1358581" y="3851782"/>
            <a:chExt cx="519705" cy="335066"/>
          </a:xfrm>
        </p:grpSpPr>
        <p:sp>
          <p:nvSpPr>
            <p:cNvPr id="172" name="Rectangle 729">
              <a:extLst>
                <a:ext uri="{FF2B5EF4-FFF2-40B4-BE49-F238E27FC236}">
                  <a16:creationId xmlns:a16="http://schemas.microsoft.com/office/drawing/2014/main" id="{2402ACC6-666B-B34E-A92D-46255F625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786" y="3882397"/>
              <a:ext cx="418646" cy="30445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  <p:sp>
          <p:nvSpPr>
            <p:cNvPr id="173" name="Text Box 730">
              <a:extLst>
                <a:ext uri="{FF2B5EF4-FFF2-40B4-BE49-F238E27FC236}">
                  <a16:creationId xmlns:a16="http://schemas.microsoft.com/office/drawing/2014/main" id="{C7320E16-DCD8-CC46-803D-E8307ABE9F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8581" y="3917963"/>
              <a:ext cx="519705" cy="226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4" tIns="6668" rIns="27004" bIns="6668" anchor="ctr" anchorCtr="1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ts val="375"/>
                </a:spcBef>
                <a:spcAft>
                  <a:spcPts val="750"/>
                </a:spcAft>
              </a:pPr>
              <a:r>
                <a:rPr lang="en-GB" altLang="ja-JP" sz="900" dirty="0">
                  <a:cs typeface="ＭＳ Ｐゴシック" charset="0"/>
                </a:rPr>
                <a:t>SAN</a:t>
              </a:r>
              <a:endParaRPr lang="en-US" sz="1500" dirty="0"/>
            </a:p>
          </p:txBody>
        </p:sp>
        <p:sp>
          <p:nvSpPr>
            <p:cNvPr id="175" name="Rectangle 763">
              <a:extLst>
                <a:ext uri="{FF2B5EF4-FFF2-40B4-BE49-F238E27FC236}">
                  <a16:creationId xmlns:a16="http://schemas.microsoft.com/office/drawing/2014/main" id="{887B73E9-B872-0A4D-9654-45724B02CD7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583570" y="3851782"/>
              <a:ext cx="64249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047BD2F1-C32E-8349-ABAE-07CA52650FA5}"/>
              </a:ext>
            </a:extLst>
          </p:cNvPr>
          <p:cNvGrpSpPr/>
          <p:nvPr/>
        </p:nvGrpSpPr>
        <p:grpSpPr>
          <a:xfrm>
            <a:off x="7951218" y="6151818"/>
            <a:ext cx="348661" cy="175728"/>
            <a:chOff x="1358581" y="3851782"/>
            <a:chExt cx="519705" cy="335066"/>
          </a:xfrm>
        </p:grpSpPr>
        <p:sp>
          <p:nvSpPr>
            <p:cNvPr id="178" name="Rectangle 729">
              <a:extLst>
                <a:ext uri="{FF2B5EF4-FFF2-40B4-BE49-F238E27FC236}">
                  <a16:creationId xmlns:a16="http://schemas.microsoft.com/office/drawing/2014/main" id="{D0BA3A28-DDEB-E74A-8A59-33EE6751A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786" y="3882397"/>
              <a:ext cx="418646" cy="30445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  <p:sp>
          <p:nvSpPr>
            <p:cNvPr id="179" name="Text Box 730">
              <a:extLst>
                <a:ext uri="{FF2B5EF4-FFF2-40B4-BE49-F238E27FC236}">
                  <a16:creationId xmlns:a16="http://schemas.microsoft.com/office/drawing/2014/main" id="{6EDCA4CD-217C-5E4A-848F-78C761EDEC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8581" y="3917963"/>
              <a:ext cx="519705" cy="226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4" tIns="6668" rIns="27004" bIns="6668" anchor="ctr" anchorCtr="1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ts val="375"/>
                </a:spcBef>
                <a:spcAft>
                  <a:spcPts val="750"/>
                </a:spcAft>
              </a:pPr>
              <a:r>
                <a:rPr lang="en-GB" altLang="ja-JP" sz="900" dirty="0">
                  <a:cs typeface="ＭＳ Ｐゴシック" charset="0"/>
                </a:rPr>
                <a:t>SAN</a:t>
              </a:r>
              <a:endParaRPr lang="en-US" sz="1500" dirty="0"/>
            </a:p>
          </p:txBody>
        </p:sp>
        <p:sp>
          <p:nvSpPr>
            <p:cNvPr id="180" name="Rectangle 763">
              <a:extLst>
                <a:ext uri="{FF2B5EF4-FFF2-40B4-BE49-F238E27FC236}">
                  <a16:creationId xmlns:a16="http://schemas.microsoft.com/office/drawing/2014/main" id="{4472F3EE-5D0A-9346-904F-EEC50FA9B7B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583570" y="3851782"/>
              <a:ext cx="64249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1B17D213-79E3-2142-B466-A11441F3A099}"/>
              </a:ext>
            </a:extLst>
          </p:cNvPr>
          <p:cNvGrpSpPr/>
          <p:nvPr/>
        </p:nvGrpSpPr>
        <p:grpSpPr>
          <a:xfrm>
            <a:off x="8406816" y="6160520"/>
            <a:ext cx="348661" cy="175728"/>
            <a:chOff x="1358581" y="3851782"/>
            <a:chExt cx="519705" cy="335066"/>
          </a:xfrm>
        </p:grpSpPr>
        <p:sp>
          <p:nvSpPr>
            <p:cNvPr id="182" name="Rectangle 729">
              <a:extLst>
                <a:ext uri="{FF2B5EF4-FFF2-40B4-BE49-F238E27FC236}">
                  <a16:creationId xmlns:a16="http://schemas.microsoft.com/office/drawing/2014/main" id="{997AA065-6847-D14A-94E7-ED3280A5AB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786" y="3882397"/>
              <a:ext cx="418646" cy="30445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  <p:sp>
          <p:nvSpPr>
            <p:cNvPr id="183" name="Text Box 730">
              <a:extLst>
                <a:ext uri="{FF2B5EF4-FFF2-40B4-BE49-F238E27FC236}">
                  <a16:creationId xmlns:a16="http://schemas.microsoft.com/office/drawing/2014/main" id="{24EABFAA-31C5-F94A-8EC8-C53B30A302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8581" y="3917963"/>
              <a:ext cx="519705" cy="226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4" tIns="6668" rIns="27004" bIns="6668" anchor="ctr" anchorCtr="1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ts val="375"/>
                </a:spcBef>
                <a:spcAft>
                  <a:spcPts val="750"/>
                </a:spcAft>
              </a:pPr>
              <a:r>
                <a:rPr lang="en-GB" altLang="ja-JP" sz="900" dirty="0">
                  <a:cs typeface="ＭＳ Ｐゴシック" charset="0"/>
                </a:rPr>
                <a:t>SAN</a:t>
              </a:r>
              <a:endParaRPr lang="en-US" sz="1500" dirty="0"/>
            </a:p>
          </p:txBody>
        </p:sp>
        <p:sp>
          <p:nvSpPr>
            <p:cNvPr id="184" name="Rectangle 763">
              <a:extLst>
                <a:ext uri="{FF2B5EF4-FFF2-40B4-BE49-F238E27FC236}">
                  <a16:creationId xmlns:a16="http://schemas.microsoft.com/office/drawing/2014/main" id="{F4A3F9D4-B8B2-6844-B88F-01A694C4207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583570" y="3851782"/>
              <a:ext cx="64249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</p:grp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8EFED321-5D06-1746-8C29-C7831C8FF1A1}"/>
              </a:ext>
            </a:extLst>
          </p:cNvPr>
          <p:cNvCxnSpPr>
            <a:cxnSpLocks/>
            <a:endCxn id="175" idx="2"/>
          </p:cNvCxnSpPr>
          <p:nvPr/>
        </p:nvCxnSpPr>
        <p:spPr>
          <a:xfrm flipH="1">
            <a:off x="7695086" y="6071547"/>
            <a:ext cx="398286" cy="772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FD5727F0-2BB0-1548-9224-F735FAF1AC74}"/>
              </a:ext>
            </a:extLst>
          </p:cNvPr>
          <p:cNvCxnSpPr>
            <a:cxnSpLocks/>
            <a:endCxn id="180" idx="2"/>
          </p:cNvCxnSpPr>
          <p:nvPr/>
        </p:nvCxnSpPr>
        <p:spPr>
          <a:xfrm>
            <a:off x="8093372" y="6071547"/>
            <a:ext cx="30339" cy="802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C5700D4E-37CF-D74F-9B7B-84B25F153DE6}"/>
              </a:ext>
            </a:extLst>
          </p:cNvPr>
          <p:cNvCxnSpPr>
            <a:cxnSpLocks/>
            <a:endCxn id="184" idx="1"/>
          </p:cNvCxnSpPr>
          <p:nvPr/>
        </p:nvCxnSpPr>
        <p:spPr>
          <a:xfrm>
            <a:off x="8093372" y="6071547"/>
            <a:ext cx="464385" cy="1057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8FD694FF-C990-3B46-8D12-2833422B994D}"/>
              </a:ext>
            </a:extLst>
          </p:cNvPr>
          <p:cNvCxnSpPr>
            <a:cxnSpLocks/>
            <a:stCxn id="138" idx="2"/>
            <a:endCxn id="246" idx="0"/>
          </p:cNvCxnSpPr>
          <p:nvPr/>
        </p:nvCxnSpPr>
        <p:spPr>
          <a:xfrm>
            <a:off x="2891074" y="3110532"/>
            <a:ext cx="611143" cy="21752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BFB1A78A-0441-8F40-8666-E6864AA43CBC}"/>
              </a:ext>
            </a:extLst>
          </p:cNvPr>
          <p:cNvCxnSpPr>
            <a:cxnSpLocks/>
            <a:stCxn id="246" idx="0"/>
            <a:endCxn id="202" idx="2"/>
          </p:cNvCxnSpPr>
          <p:nvPr/>
        </p:nvCxnSpPr>
        <p:spPr>
          <a:xfrm flipH="1" flipV="1">
            <a:off x="2886080" y="3369828"/>
            <a:ext cx="616137" cy="191597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84911EA6-58A1-8C4D-BCA7-CCAF060C4D94}"/>
              </a:ext>
            </a:extLst>
          </p:cNvPr>
          <p:cNvCxnSpPr>
            <a:cxnSpLocks/>
            <a:stCxn id="138" idx="0"/>
            <a:endCxn id="132" idx="0"/>
          </p:cNvCxnSpPr>
          <p:nvPr/>
        </p:nvCxnSpPr>
        <p:spPr>
          <a:xfrm>
            <a:off x="2891074" y="3026886"/>
            <a:ext cx="4986002" cy="437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>
            <a:extLst>
              <a:ext uri="{FF2B5EF4-FFF2-40B4-BE49-F238E27FC236}">
                <a16:creationId xmlns:a16="http://schemas.microsoft.com/office/drawing/2014/main" id="{59D72E10-0887-DD48-9DD6-FE27F60EFAFA}"/>
              </a:ext>
            </a:extLst>
          </p:cNvPr>
          <p:cNvSpPr txBox="1"/>
          <p:nvPr/>
        </p:nvSpPr>
        <p:spPr>
          <a:xfrm>
            <a:off x="2326961" y="5122327"/>
            <a:ext cx="1071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dirty="0"/>
              <a:t>SS1-PRP-PB-RBOX-32(.9)</a:t>
            </a:r>
          </a:p>
          <a:p>
            <a:pPr algn="ctr"/>
            <a:r>
              <a:rPr lang="en-US" sz="700" dirty="0"/>
              <a:t>Table 32</a:t>
            </a:r>
          </a:p>
        </p:txBody>
      </p: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AF3F3AB3-6F84-114C-8875-E457E936BAA6}"/>
              </a:ext>
            </a:extLst>
          </p:cNvPr>
          <p:cNvGrpSpPr/>
          <p:nvPr/>
        </p:nvGrpSpPr>
        <p:grpSpPr>
          <a:xfrm>
            <a:off x="3088136" y="5781276"/>
            <a:ext cx="348661" cy="119751"/>
            <a:chOff x="1297027" y="3882397"/>
            <a:chExt cx="519705" cy="228333"/>
          </a:xfrm>
        </p:grpSpPr>
        <p:sp>
          <p:nvSpPr>
            <p:cNvPr id="233" name="Rectangle 729">
              <a:extLst>
                <a:ext uri="{FF2B5EF4-FFF2-40B4-BE49-F238E27FC236}">
                  <a16:creationId xmlns:a16="http://schemas.microsoft.com/office/drawing/2014/main" id="{4AD90862-EF79-D143-87CD-E56485864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786" y="3882397"/>
              <a:ext cx="294716" cy="21558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  <p:sp>
          <p:nvSpPr>
            <p:cNvPr id="234" name="Text Box 730">
              <a:extLst>
                <a:ext uri="{FF2B5EF4-FFF2-40B4-BE49-F238E27FC236}">
                  <a16:creationId xmlns:a16="http://schemas.microsoft.com/office/drawing/2014/main" id="{E272EAE2-E86A-B045-A0C9-E32F99ACE3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7027" y="3884220"/>
              <a:ext cx="519705" cy="226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4" tIns="6668" rIns="27004" bIns="6668" anchor="ctr" anchorCtr="1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ts val="375"/>
                </a:spcBef>
                <a:spcAft>
                  <a:spcPts val="750"/>
                </a:spcAft>
              </a:pPr>
              <a:r>
                <a:rPr lang="en-GB" sz="400" dirty="0"/>
                <a:t>DANP</a:t>
              </a:r>
              <a:endParaRPr lang="en-US" sz="400" dirty="0"/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D7169439-EF68-E44C-A7D4-B56B31EE69BD}"/>
              </a:ext>
            </a:extLst>
          </p:cNvPr>
          <p:cNvGrpSpPr/>
          <p:nvPr/>
        </p:nvGrpSpPr>
        <p:grpSpPr>
          <a:xfrm>
            <a:off x="3480079" y="5797387"/>
            <a:ext cx="348661" cy="119751"/>
            <a:chOff x="1297027" y="3882397"/>
            <a:chExt cx="519705" cy="228333"/>
          </a:xfrm>
        </p:grpSpPr>
        <p:sp>
          <p:nvSpPr>
            <p:cNvPr id="236" name="Rectangle 729">
              <a:extLst>
                <a:ext uri="{FF2B5EF4-FFF2-40B4-BE49-F238E27FC236}">
                  <a16:creationId xmlns:a16="http://schemas.microsoft.com/office/drawing/2014/main" id="{1413B7A6-33EB-214D-827B-DB1904ACA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786" y="3882397"/>
              <a:ext cx="294716" cy="21558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  <p:sp>
          <p:nvSpPr>
            <p:cNvPr id="237" name="Text Box 730">
              <a:extLst>
                <a:ext uri="{FF2B5EF4-FFF2-40B4-BE49-F238E27FC236}">
                  <a16:creationId xmlns:a16="http://schemas.microsoft.com/office/drawing/2014/main" id="{5BCE8C3C-623B-4047-A182-05074D75A2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7027" y="3884220"/>
              <a:ext cx="519705" cy="226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4" tIns="6668" rIns="27004" bIns="6668" anchor="ctr" anchorCtr="1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ts val="375"/>
                </a:spcBef>
                <a:spcAft>
                  <a:spcPts val="750"/>
                </a:spcAft>
              </a:pPr>
              <a:r>
                <a:rPr lang="en-GB" sz="400" dirty="0"/>
                <a:t>DANP</a:t>
              </a:r>
              <a:endParaRPr lang="en-US" sz="400" dirty="0"/>
            </a:p>
          </p:txBody>
        </p:sp>
      </p:grp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552992CA-C3C0-3941-A170-706E379CE26F}"/>
              </a:ext>
            </a:extLst>
          </p:cNvPr>
          <p:cNvCxnSpPr>
            <a:cxnSpLocks/>
          </p:cNvCxnSpPr>
          <p:nvPr/>
        </p:nvCxnSpPr>
        <p:spPr>
          <a:xfrm>
            <a:off x="3256298" y="5616397"/>
            <a:ext cx="3764" cy="16305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BEA85B29-4A68-CA4E-95A0-070E7FC996AE}"/>
              </a:ext>
            </a:extLst>
          </p:cNvPr>
          <p:cNvCxnSpPr>
            <a:cxnSpLocks/>
            <a:stCxn id="248" idx="2"/>
            <a:endCxn id="237" idx="0"/>
          </p:cNvCxnSpPr>
          <p:nvPr/>
        </p:nvCxnSpPr>
        <p:spPr>
          <a:xfrm>
            <a:off x="3263701" y="5625254"/>
            <a:ext cx="390709" cy="17308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Connector 263">
            <a:extLst>
              <a:ext uri="{FF2B5EF4-FFF2-40B4-BE49-F238E27FC236}">
                <a16:creationId xmlns:a16="http://schemas.microsoft.com/office/drawing/2014/main" id="{E58841A6-38C1-1946-8C7B-C5525C602605}"/>
              </a:ext>
            </a:extLst>
          </p:cNvPr>
          <p:cNvCxnSpPr>
            <a:cxnSpLocks/>
            <a:endCxn id="249" idx="2"/>
          </p:cNvCxnSpPr>
          <p:nvPr/>
        </p:nvCxnSpPr>
        <p:spPr>
          <a:xfrm flipV="1">
            <a:off x="3277516" y="5637235"/>
            <a:ext cx="376130" cy="15504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E94247DF-D13C-8A4C-98E7-3F8F74483109}"/>
              </a:ext>
            </a:extLst>
          </p:cNvPr>
          <p:cNvCxnSpPr>
            <a:cxnSpLocks/>
            <a:stCxn id="237" idx="0"/>
            <a:endCxn id="249" idx="2"/>
          </p:cNvCxnSpPr>
          <p:nvPr/>
        </p:nvCxnSpPr>
        <p:spPr>
          <a:xfrm flipH="1" flipV="1">
            <a:off x="3653646" y="5637235"/>
            <a:ext cx="764" cy="16110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CF3A64CC-0594-1C4E-8F54-5237D376D448}"/>
              </a:ext>
            </a:extLst>
          </p:cNvPr>
          <p:cNvGrpSpPr/>
          <p:nvPr/>
        </p:nvGrpSpPr>
        <p:grpSpPr>
          <a:xfrm>
            <a:off x="3947464" y="5413571"/>
            <a:ext cx="348661" cy="175728"/>
            <a:chOff x="1358581" y="3851782"/>
            <a:chExt cx="519705" cy="335066"/>
          </a:xfrm>
        </p:grpSpPr>
        <p:sp>
          <p:nvSpPr>
            <p:cNvPr id="272" name="Rectangle 729">
              <a:extLst>
                <a:ext uri="{FF2B5EF4-FFF2-40B4-BE49-F238E27FC236}">
                  <a16:creationId xmlns:a16="http://schemas.microsoft.com/office/drawing/2014/main" id="{D560DA05-2DC2-454D-A500-012D4D4959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786" y="3882397"/>
              <a:ext cx="418646" cy="30445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  <p:sp>
          <p:nvSpPr>
            <p:cNvPr id="273" name="Text Box 730">
              <a:extLst>
                <a:ext uri="{FF2B5EF4-FFF2-40B4-BE49-F238E27FC236}">
                  <a16:creationId xmlns:a16="http://schemas.microsoft.com/office/drawing/2014/main" id="{7643408B-A325-0B47-924D-B68EC01850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8581" y="3917963"/>
              <a:ext cx="519705" cy="226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4" tIns="6668" rIns="27004" bIns="6668" anchor="ctr" anchorCtr="1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ts val="375"/>
                </a:spcBef>
                <a:spcAft>
                  <a:spcPts val="750"/>
                </a:spcAft>
              </a:pPr>
              <a:r>
                <a:rPr lang="en-GB" altLang="ja-JP" sz="900" dirty="0">
                  <a:cs typeface="ＭＳ Ｐゴシック" charset="0"/>
                </a:rPr>
                <a:t>SAN</a:t>
              </a:r>
              <a:endParaRPr lang="en-US" sz="1500" dirty="0"/>
            </a:p>
          </p:txBody>
        </p:sp>
        <p:sp>
          <p:nvSpPr>
            <p:cNvPr id="278" name="Rectangle 763">
              <a:extLst>
                <a:ext uri="{FF2B5EF4-FFF2-40B4-BE49-F238E27FC236}">
                  <a16:creationId xmlns:a16="http://schemas.microsoft.com/office/drawing/2014/main" id="{62F21852-66CB-D347-B68B-2571444538D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583570" y="3851782"/>
              <a:ext cx="64249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89" tIns="34295" rIns="68589" bIns="34295" anchor="ctr"/>
            <a:lstStyle/>
            <a:p>
              <a:endParaRPr lang="en-US"/>
            </a:p>
          </p:txBody>
        </p:sp>
      </p:grp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BF1AD2BE-B3F4-3B49-80B3-2B267564E046}"/>
              </a:ext>
            </a:extLst>
          </p:cNvPr>
          <p:cNvCxnSpPr>
            <a:cxnSpLocks/>
            <a:endCxn id="278" idx="0"/>
          </p:cNvCxnSpPr>
          <p:nvPr/>
        </p:nvCxnSpPr>
        <p:spPr>
          <a:xfrm>
            <a:off x="3759850" y="5321585"/>
            <a:ext cx="360107" cy="1255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TextBox 287">
            <a:extLst>
              <a:ext uri="{FF2B5EF4-FFF2-40B4-BE49-F238E27FC236}">
                <a16:creationId xmlns:a16="http://schemas.microsoft.com/office/drawing/2014/main" id="{3D2CC73A-F44A-3445-B712-3388796C7169}"/>
              </a:ext>
            </a:extLst>
          </p:cNvPr>
          <p:cNvSpPr txBox="1"/>
          <p:nvPr/>
        </p:nvSpPr>
        <p:spPr>
          <a:xfrm>
            <a:off x="7531934" y="2774389"/>
            <a:ext cx="7008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/>
              <a:t>PRP LAN </a:t>
            </a:r>
            <a:r>
              <a:rPr lang="en-US" sz="800" dirty="0">
                <a:solidFill>
                  <a:srgbClr val="FF0000"/>
                </a:solidFill>
              </a:rPr>
              <a:t>A</a:t>
            </a:r>
            <a:r>
              <a:rPr lang="en-US" sz="800" dirty="0"/>
              <a:t>,</a:t>
            </a:r>
            <a:r>
              <a:rPr lang="en-US" sz="800" dirty="0">
                <a:solidFill>
                  <a:schemeClr val="accent1"/>
                </a:solidFill>
              </a:rPr>
              <a:t>B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CC6E97EE-A1E3-2743-8FA6-8A2A866E7928}"/>
              </a:ext>
            </a:extLst>
          </p:cNvPr>
          <p:cNvSpPr txBox="1"/>
          <p:nvPr/>
        </p:nvSpPr>
        <p:spPr>
          <a:xfrm>
            <a:off x="8250518" y="4458348"/>
            <a:ext cx="77777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/>
              <a:t>PRP </a:t>
            </a:r>
            <a:r>
              <a:rPr lang="en-US" sz="800" dirty="0" err="1"/>
              <a:t>RedBoxes</a:t>
            </a:r>
            <a:endParaRPr lang="en-US" sz="800" dirty="0"/>
          </a:p>
        </p:txBody>
      </p: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8D7010F5-2243-F449-A2D9-31586A589D3C}"/>
              </a:ext>
            </a:extLst>
          </p:cNvPr>
          <p:cNvCxnSpPr>
            <a:cxnSpLocks/>
          </p:cNvCxnSpPr>
          <p:nvPr/>
        </p:nvCxnSpPr>
        <p:spPr>
          <a:xfrm flipV="1">
            <a:off x="8655351" y="4236207"/>
            <a:ext cx="1" cy="265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1" name="Picture 1199">
            <a:extLst>
              <a:ext uri="{FF2B5EF4-FFF2-40B4-BE49-F238E27FC236}">
                <a16:creationId xmlns:a16="http://schemas.microsoft.com/office/drawing/2014/main" id="{48B76E58-82A2-0944-AA08-FE2C981572F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319" y="5464765"/>
            <a:ext cx="260238" cy="83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2" name="TextBox 291">
            <a:extLst>
              <a:ext uri="{FF2B5EF4-FFF2-40B4-BE49-F238E27FC236}">
                <a16:creationId xmlns:a16="http://schemas.microsoft.com/office/drawing/2014/main" id="{51CF5634-40F0-3340-947C-E0AC8557034A}"/>
              </a:ext>
            </a:extLst>
          </p:cNvPr>
          <p:cNvSpPr txBox="1"/>
          <p:nvPr/>
        </p:nvSpPr>
        <p:spPr>
          <a:xfrm>
            <a:off x="6414718" y="5345035"/>
            <a:ext cx="1245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SS1-HSR-PRP-RBOX-11</a:t>
            </a:r>
          </a:p>
          <a:p>
            <a:r>
              <a:rPr lang="en-US" sz="700" dirty="0"/>
              <a:t>Table 11</a:t>
            </a:r>
          </a:p>
        </p:txBody>
      </p:sp>
      <p:pic>
        <p:nvPicPr>
          <p:cNvPr id="156" name="Picture 1199">
            <a:extLst>
              <a:ext uri="{FF2B5EF4-FFF2-40B4-BE49-F238E27FC236}">
                <a16:creationId xmlns:a16="http://schemas.microsoft.com/office/drawing/2014/main" id="{F67DF039-3374-4349-A5E4-E30FF2C04261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564" y="3154259"/>
            <a:ext cx="260238" cy="83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" name="Picture 1199">
            <a:extLst>
              <a:ext uri="{FF2B5EF4-FFF2-40B4-BE49-F238E27FC236}">
                <a16:creationId xmlns:a16="http://schemas.microsoft.com/office/drawing/2014/main" id="{A502B5F7-8BB2-EB4C-B748-04B79D06B4F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691" y="3694616"/>
            <a:ext cx="260238" cy="83646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A18FA6B9-3B19-B543-B59C-0E1422E896FD}"/>
              </a:ext>
            </a:extLst>
          </p:cNvPr>
          <p:cNvCxnSpPr>
            <a:cxnSpLocks/>
            <a:stCxn id="138" idx="2"/>
            <a:endCxn id="134" idx="0"/>
          </p:cNvCxnSpPr>
          <p:nvPr/>
        </p:nvCxnSpPr>
        <p:spPr>
          <a:xfrm>
            <a:off x="2891074" y="3110532"/>
            <a:ext cx="4990718" cy="9104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2F9676D1-BC9E-CE48-BCDA-B90CAD729A19}"/>
              </a:ext>
            </a:extLst>
          </p:cNvPr>
          <p:cNvCxnSpPr>
            <a:cxnSpLocks/>
            <a:stCxn id="202" idx="2"/>
            <a:endCxn id="137" idx="0"/>
          </p:cNvCxnSpPr>
          <p:nvPr/>
        </p:nvCxnSpPr>
        <p:spPr>
          <a:xfrm>
            <a:off x="2886080" y="3369828"/>
            <a:ext cx="4990718" cy="92752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2" name="Picture 1199">
            <a:extLst>
              <a:ext uri="{FF2B5EF4-FFF2-40B4-BE49-F238E27FC236}">
                <a16:creationId xmlns:a16="http://schemas.microsoft.com/office/drawing/2014/main" id="{5071E79F-19C8-A14E-AC60-BCAEBD0C735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961" y="3286182"/>
            <a:ext cx="260238" cy="83646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" name="Picture 1199">
            <a:extLst>
              <a:ext uri="{FF2B5EF4-FFF2-40B4-BE49-F238E27FC236}">
                <a16:creationId xmlns:a16="http://schemas.microsoft.com/office/drawing/2014/main" id="{6E7F3680-5195-CB4B-A7DA-5CDECD5F8F3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19" y="3156309"/>
            <a:ext cx="260238" cy="83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A751C3B1-A87F-6644-B4DA-ED8EE0E71656}"/>
              </a:ext>
            </a:extLst>
          </p:cNvPr>
          <p:cNvCxnSpPr>
            <a:cxnSpLocks/>
            <a:stCxn id="204" idx="3"/>
            <a:endCxn id="202" idx="1"/>
          </p:cNvCxnSpPr>
          <p:nvPr/>
        </p:nvCxnSpPr>
        <p:spPr>
          <a:xfrm>
            <a:off x="2622557" y="3198132"/>
            <a:ext cx="133404" cy="129873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>
            <a:extLst>
              <a:ext uri="{FF2B5EF4-FFF2-40B4-BE49-F238E27FC236}">
                <a16:creationId xmlns:a16="http://schemas.microsoft.com/office/drawing/2014/main" id="{ED053869-4F1D-E84D-90A9-2E8830B8A843}"/>
              </a:ext>
            </a:extLst>
          </p:cNvPr>
          <p:cNvCxnSpPr>
            <a:cxnSpLocks/>
            <a:stCxn id="139" idx="1"/>
            <a:endCxn id="133" idx="3"/>
          </p:cNvCxnSpPr>
          <p:nvPr/>
        </p:nvCxnSpPr>
        <p:spPr>
          <a:xfrm flipH="1" flipV="1">
            <a:off x="8000905" y="3572059"/>
            <a:ext cx="529352" cy="836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DBA8C1F8-FA90-B54F-9CBE-941B5B9138C7}"/>
              </a:ext>
            </a:extLst>
          </p:cNvPr>
          <p:cNvCxnSpPr>
            <a:cxnSpLocks/>
            <a:stCxn id="161" idx="3"/>
            <a:endCxn id="139" idx="1"/>
          </p:cNvCxnSpPr>
          <p:nvPr/>
        </p:nvCxnSpPr>
        <p:spPr>
          <a:xfrm flipV="1">
            <a:off x="8008929" y="3655705"/>
            <a:ext cx="521328" cy="8073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D5B0F6F4-D4D8-4D4C-935D-FCC2D908007D}"/>
              </a:ext>
            </a:extLst>
          </p:cNvPr>
          <p:cNvCxnSpPr>
            <a:cxnSpLocks/>
            <a:stCxn id="137" idx="3"/>
            <a:endCxn id="142" idx="1"/>
          </p:cNvCxnSpPr>
          <p:nvPr/>
        </p:nvCxnSpPr>
        <p:spPr>
          <a:xfrm flipV="1">
            <a:off x="8006917" y="4198702"/>
            <a:ext cx="519902" cy="140473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885D7EA7-955F-584E-97EE-23E26BA5F551}"/>
              </a:ext>
            </a:extLst>
          </p:cNvPr>
          <p:cNvCxnSpPr>
            <a:cxnSpLocks/>
            <a:stCxn id="142" idx="1"/>
            <a:endCxn id="134" idx="3"/>
          </p:cNvCxnSpPr>
          <p:nvPr/>
        </p:nvCxnSpPr>
        <p:spPr>
          <a:xfrm flipH="1" flipV="1">
            <a:off x="8011911" y="4062835"/>
            <a:ext cx="514908" cy="1358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TextBox 241">
            <a:extLst>
              <a:ext uri="{FF2B5EF4-FFF2-40B4-BE49-F238E27FC236}">
                <a16:creationId xmlns:a16="http://schemas.microsoft.com/office/drawing/2014/main" id="{BFD7AC23-A040-ED4E-8E71-1F4A62DFF7E9}"/>
              </a:ext>
            </a:extLst>
          </p:cNvPr>
          <p:cNvSpPr txBox="1"/>
          <p:nvPr/>
        </p:nvSpPr>
        <p:spPr>
          <a:xfrm>
            <a:off x="1991503" y="3315186"/>
            <a:ext cx="8707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/>
              <a:t>SS1-PRP-RBOX-2</a:t>
            </a:r>
          </a:p>
          <a:p>
            <a:pPr algn="ctr"/>
            <a:r>
              <a:rPr lang="en-US" sz="800" dirty="0"/>
              <a:t>Table 2L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BF4783D9-E6BA-354C-B4DC-537B23659C34}"/>
              </a:ext>
            </a:extLst>
          </p:cNvPr>
          <p:cNvSpPr txBox="1"/>
          <p:nvPr/>
        </p:nvSpPr>
        <p:spPr>
          <a:xfrm>
            <a:off x="2393488" y="3816600"/>
            <a:ext cx="938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/>
              <a:t>SS1-PRP-SBA-3(.2)</a:t>
            </a:r>
          </a:p>
          <a:p>
            <a:pPr algn="ctr"/>
            <a:r>
              <a:rPr lang="en-US" sz="800" dirty="0"/>
              <a:t>SS1-PRP-SBB-3(.3)</a:t>
            </a:r>
          </a:p>
          <a:p>
            <a:pPr algn="ctr"/>
            <a:r>
              <a:rPr lang="en-US" sz="800" dirty="0"/>
              <a:t>Table3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6D7010E7-F335-B143-87BB-5264C5BF9C2A}"/>
              </a:ext>
            </a:extLst>
          </p:cNvPr>
          <p:cNvSpPr txBox="1"/>
          <p:nvPr/>
        </p:nvSpPr>
        <p:spPr>
          <a:xfrm>
            <a:off x="5320397" y="5345035"/>
            <a:ext cx="13171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SS1-PRP-HSR-RBOX-11</a:t>
            </a:r>
          </a:p>
          <a:p>
            <a:r>
              <a:rPr lang="en-US" sz="700" dirty="0"/>
              <a:t>Table 11</a:t>
            </a:r>
          </a:p>
        </p:txBody>
      </p:sp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1FD807B8-13CE-FE41-929E-2F09F66AF28B}"/>
              </a:ext>
            </a:extLst>
          </p:cNvPr>
          <p:cNvCxnSpPr>
            <a:cxnSpLocks/>
            <a:stCxn id="202" idx="2"/>
            <a:endCxn id="244" idx="0"/>
          </p:cNvCxnSpPr>
          <p:nvPr/>
        </p:nvCxnSpPr>
        <p:spPr>
          <a:xfrm>
            <a:off x="2886080" y="3369828"/>
            <a:ext cx="3063706" cy="1895552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" name="Picture 119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093" y="5265380"/>
            <a:ext cx="603852" cy="122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" name="Picture 1199">
            <a:extLst>
              <a:ext uri="{FF2B5EF4-FFF2-40B4-BE49-F238E27FC236}">
                <a16:creationId xmlns:a16="http://schemas.microsoft.com/office/drawing/2014/main" id="{78852F69-448D-9447-AD14-3ECC160E5956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319" y="5984147"/>
            <a:ext cx="260238" cy="83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7" name="Straight Connector 266">
            <a:extLst>
              <a:ext uri="{FF2B5EF4-FFF2-40B4-BE49-F238E27FC236}">
                <a16:creationId xmlns:a16="http://schemas.microsoft.com/office/drawing/2014/main" id="{70C68AB7-6B0B-8E45-8550-F47FA0E9D9DA}"/>
              </a:ext>
            </a:extLst>
          </p:cNvPr>
          <p:cNvCxnSpPr>
            <a:cxnSpLocks/>
            <a:stCxn id="291" idx="2"/>
            <a:endCxn id="266" idx="0"/>
          </p:cNvCxnSpPr>
          <p:nvPr/>
        </p:nvCxnSpPr>
        <p:spPr>
          <a:xfrm>
            <a:off x="8100438" y="5548411"/>
            <a:ext cx="0" cy="4357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" name="Text Box 730">
            <a:extLst>
              <a:ext uri="{FF2B5EF4-FFF2-40B4-BE49-F238E27FC236}">
                <a16:creationId xmlns:a16="http://schemas.microsoft.com/office/drawing/2014/main" id="{A75D7D72-65F8-BC47-95EC-26BAD3EA4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7616" y="5785111"/>
            <a:ext cx="523305" cy="1624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004" tIns="6668" rIns="27004" bIns="6668" anchor="ctr" anchorCtr="1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ts val="375"/>
              </a:spcBef>
              <a:spcAft>
                <a:spcPts val="750"/>
              </a:spcAft>
            </a:pPr>
            <a:r>
              <a:rPr lang="en-GB" sz="400" dirty="0"/>
              <a:t>SS1-HSR-PBSW-11</a:t>
            </a:r>
            <a:br>
              <a:rPr lang="en-GB" sz="400" dirty="0"/>
            </a:br>
            <a:r>
              <a:rPr lang="en-GB" sz="400" dirty="0"/>
              <a:t>Table 11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2CFB6479-8DC1-1B49-B166-4047ED0C8DF6}"/>
              </a:ext>
            </a:extLst>
          </p:cNvPr>
          <p:cNvSpPr txBox="1"/>
          <p:nvPr/>
        </p:nvSpPr>
        <p:spPr>
          <a:xfrm>
            <a:off x="2267069" y="5436019"/>
            <a:ext cx="98135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dirty="0"/>
              <a:t>SS1-PRP-PBA-32(.10), </a:t>
            </a:r>
            <a:br>
              <a:rPr lang="en-US" sz="700" dirty="0"/>
            </a:br>
            <a:r>
              <a:rPr lang="en-US" sz="700" dirty="0"/>
              <a:t>SS1-PRP-PBB-32(.11)</a:t>
            </a:r>
          </a:p>
          <a:p>
            <a:pPr algn="ctr"/>
            <a:r>
              <a:rPr lang="en-US" sz="700" dirty="0"/>
              <a:t>Table 32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D10ECDAE-CE1F-FD44-AA95-DCCC6FE1D14B}"/>
              </a:ext>
            </a:extLst>
          </p:cNvPr>
          <p:cNvSpPr txBox="1"/>
          <p:nvPr/>
        </p:nvSpPr>
        <p:spPr>
          <a:xfrm>
            <a:off x="8658881" y="34634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dirty="0"/>
              <a:t>SS1-PRP-SBA-23(.5), SBB-23</a:t>
            </a:r>
          </a:p>
          <a:p>
            <a:pPr algn="ctr"/>
            <a:r>
              <a:rPr lang="en-US" sz="700" dirty="0"/>
              <a:t>Table 23</a:t>
            </a:r>
          </a:p>
          <a:p>
            <a:pPr algn="ctr"/>
            <a:r>
              <a:rPr lang="en-US" sz="700" dirty="0"/>
              <a:t>SS1-PRP-SB-RBOX-23(.6)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BC5878DD-64C2-B042-96CE-19901A5D497C}"/>
              </a:ext>
            </a:extLst>
          </p:cNvPr>
          <p:cNvSpPr txBox="1"/>
          <p:nvPr/>
        </p:nvSpPr>
        <p:spPr>
          <a:xfrm>
            <a:off x="4189565" y="5378392"/>
            <a:ext cx="6351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dirty="0"/>
              <a:t>PRP PB</a:t>
            </a:r>
          </a:p>
          <a:p>
            <a:pPr algn="ctr"/>
            <a:r>
              <a:rPr lang="en-US" sz="700" dirty="0"/>
              <a:t>SAN Devices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3D472A5F-9C76-EC4C-BA48-25A485374693}"/>
              </a:ext>
            </a:extLst>
          </p:cNvPr>
          <p:cNvSpPr txBox="1"/>
          <p:nvPr/>
        </p:nvSpPr>
        <p:spPr>
          <a:xfrm>
            <a:off x="8842266" y="6002335"/>
            <a:ext cx="6351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dirty="0"/>
              <a:t>HSR PB</a:t>
            </a:r>
          </a:p>
          <a:p>
            <a:pPr algn="ctr"/>
            <a:r>
              <a:rPr lang="en-US" sz="700" dirty="0"/>
              <a:t>SAN Devices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3411A46C-F767-184C-A14A-8F93362C6E16}"/>
              </a:ext>
            </a:extLst>
          </p:cNvPr>
          <p:cNvSpPr txBox="1"/>
          <p:nvPr/>
        </p:nvSpPr>
        <p:spPr>
          <a:xfrm>
            <a:off x="8694916" y="3988581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dirty="0"/>
              <a:t>SS1-PRP-SBA-44, SBB-44(.7)</a:t>
            </a:r>
          </a:p>
          <a:p>
            <a:pPr algn="ctr"/>
            <a:r>
              <a:rPr lang="en-US" sz="700" dirty="0"/>
              <a:t>Table 44</a:t>
            </a:r>
          </a:p>
          <a:p>
            <a:pPr algn="ctr"/>
            <a:r>
              <a:rPr lang="en-US" sz="700" dirty="0"/>
              <a:t>SS1-PRP-SB-RBOX-44(.8)</a:t>
            </a:r>
          </a:p>
        </p:txBody>
      </p:sp>
      <p:cxnSp>
        <p:nvCxnSpPr>
          <p:cNvPr id="300" name="Straight Arrow Connector 299">
            <a:extLst>
              <a:ext uri="{FF2B5EF4-FFF2-40B4-BE49-F238E27FC236}">
                <a16:creationId xmlns:a16="http://schemas.microsoft.com/office/drawing/2014/main" id="{7166C421-2B4F-C145-9AF6-B3D4C87C0A09}"/>
              </a:ext>
            </a:extLst>
          </p:cNvPr>
          <p:cNvCxnSpPr>
            <a:cxnSpLocks/>
          </p:cNvCxnSpPr>
          <p:nvPr/>
        </p:nvCxnSpPr>
        <p:spPr>
          <a:xfrm flipV="1">
            <a:off x="8645483" y="3695175"/>
            <a:ext cx="1" cy="265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Arrow Connector 300">
            <a:extLst>
              <a:ext uri="{FF2B5EF4-FFF2-40B4-BE49-F238E27FC236}">
                <a16:creationId xmlns:a16="http://schemas.microsoft.com/office/drawing/2014/main" id="{00C601A1-42E5-1E42-B5A3-C0A16435899A}"/>
              </a:ext>
            </a:extLst>
          </p:cNvPr>
          <p:cNvCxnSpPr>
            <a:cxnSpLocks/>
          </p:cNvCxnSpPr>
          <p:nvPr/>
        </p:nvCxnSpPr>
        <p:spPr>
          <a:xfrm flipV="1">
            <a:off x="8639405" y="3224330"/>
            <a:ext cx="1" cy="265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2" name="TextBox 301">
            <a:extLst>
              <a:ext uri="{FF2B5EF4-FFF2-40B4-BE49-F238E27FC236}">
                <a16:creationId xmlns:a16="http://schemas.microsoft.com/office/drawing/2014/main" id="{C5ED8D05-6AEA-D241-9F8D-775658263D93}"/>
              </a:ext>
            </a:extLst>
          </p:cNvPr>
          <p:cNvSpPr txBox="1"/>
          <p:nvPr/>
        </p:nvSpPr>
        <p:spPr>
          <a:xfrm>
            <a:off x="8702442" y="2902783"/>
            <a:ext cx="106471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dirty="0"/>
              <a:t>SS1-PRP-SBA-11, SBB-11</a:t>
            </a:r>
          </a:p>
          <a:p>
            <a:pPr algn="ctr"/>
            <a:r>
              <a:rPr lang="en-US" sz="700" dirty="0"/>
              <a:t>Table 11</a:t>
            </a:r>
          </a:p>
          <a:p>
            <a:pPr algn="ctr"/>
            <a:r>
              <a:rPr lang="en-US" sz="700" dirty="0"/>
              <a:t>SS1-PRP-SB-RBOX-11(.4)</a:t>
            </a:r>
          </a:p>
        </p:txBody>
      </p:sp>
      <p:cxnSp>
        <p:nvCxnSpPr>
          <p:cNvPr id="307" name="Straight Arrow Connector 306">
            <a:extLst>
              <a:ext uri="{FF2B5EF4-FFF2-40B4-BE49-F238E27FC236}">
                <a16:creationId xmlns:a16="http://schemas.microsoft.com/office/drawing/2014/main" id="{2F972E3A-72C9-474B-9D8B-C5007B568B0C}"/>
              </a:ext>
            </a:extLst>
          </p:cNvPr>
          <p:cNvCxnSpPr>
            <a:cxnSpLocks/>
          </p:cNvCxnSpPr>
          <p:nvPr/>
        </p:nvCxnSpPr>
        <p:spPr>
          <a:xfrm flipV="1">
            <a:off x="2897578" y="3530005"/>
            <a:ext cx="1" cy="265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" name="TextBox 307">
            <a:extLst>
              <a:ext uri="{FF2B5EF4-FFF2-40B4-BE49-F238E27FC236}">
                <a16:creationId xmlns:a16="http://schemas.microsoft.com/office/drawing/2014/main" id="{9A0C457D-6012-EA41-AAAB-153748C5AE0B}"/>
              </a:ext>
            </a:extLst>
          </p:cNvPr>
          <p:cNvSpPr txBox="1"/>
          <p:nvPr/>
        </p:nvSpPr>
        <p:spPr>
          <a:xfrm>
            <a:off x="970549" y="6183465"/>
            <a:ext cx="2246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Rev 6 – 9/25/2019</a:t>
            </a:r>
          </a:p>
        </p:txBody>
      </p:sp>
      <p:pic>
        <p:nvPicPr>
          <p:cNvPr id="144" name="Picture 1199">
            <a:extLst>
              <a:ext uri="{FF2B5EF4-FFF2-40B4-BE49-F238E27FC236}">
                <a16:creationId xmlns:a16="http://schemas.microsoft.com/office/drawing/2014/main" id="{23F0C037-BA8F-124C-BF86-1476917D146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933" y="4563376"/>
            <a:ext cx="260238" cy="83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" name="TextBox 144">
            <a:extLst>
              <a:ext uri="{FF2B5EF4-FFF2-40B4-BE49-F238E27FC236}">
                <a16:creationId xmlns:a16="http://schemas.microsoft.com/office/drawing/2014/main" id="{F42FC7D4-7C7B-E840-830D-7C14AEAF1EFB}"/>
              </a:ext>
            </a:extLst>
          </p:cNvPr>
          <p:cNvSpPr txBox="1"/>
          <p:nvPr/>
        </p:nvSpPr>
        <p:spPr>
          <a:xfrm>
            <a:off x="3538467" y="4254635"/>
            <a:ext cx="6908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SCL-SWITCH</a:t>
            </a:r>
          </a:p>
          <a:p>
            <a:r>
              <a:rPr lang="en-US" sz="800" dirty="0"/>
              <a:t>Table 46</a:t>
            </a:r>
          </a:p>
        </p:txBody>
      </p:sp>
      <p:pic>
        <p:nvPicPr>
          <p:cNvPr id="148" name="Picture 1199">
            <a:extLst>
              <a:ext uri="{FF2B5EF4-FFF2-40B4-BE49-F238E27FC236}">
                <a16:creationId xmlns:a16="http://schemas.microsoft.com/office/drawing/2014/main" id="{6B2D7542-32DD-A74E-888C-C18FE29A284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701" y="4406322"/>
            <a:ext cx="260238" cy="83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" name="TextBox 150">
            <a:extLst>
              <a:ext uri="{FF2B5EF4-FFF2-40B4-BE49-F238E27FC236}">
                <a16:creationId xmlns:a16="http://schemas.microsoft.com/office/drawing/2014/main" id="{96727C89-F50B-724D-88C7-BED94C259EE4}"/>
              </a:ext>
            </a:extLst>
          </p:cNvPr>
          <p:cNvSpPr txBox="1"/>
          <p:nvPr/>
        </p:nvSpPr>
        <p:spPr>
          <a:xfrm>
            <a:off x="2179657" y="4433362"/>
            <a:ext cx="6908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PTP GMC</a:t>
            </a:r>
          </a:p>
          <a:p>
            <a:r>
              <a:rPr lang="en-US" sz="800" dirty="0"/>
              <a:t>Table 2</a:t>
            </a:r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192D91FE-66F1-694A-BA53-D743914CDECA}"/>
              </a:ext>
            </a:extLst>
          </p:cNvPr>
          <p:cNvCxnSpPr>
            <a:cxnSpLocks/>
            <a:stCxn id="138" idx="1"/>
            <a:endCxn id="148" idx="0"/>
          </p:cNvCxnSpPr>
          <p:nvPr/>
        </p:nvCxnSpPr>
        <p:spPr>
          <a:xfrm flipH="1">
            <a:off x="2503820" y="3068709"/>
            <a:ext cx="257135" cy="13376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id="{7E82B36D-28DE-5C4E-8D16-44B688C421EA}"/>
              </a:ext>
            </a:extLst>
          </p:cNvPr>
          <p:cNvSpPr txBox="1"/>
          <p:nvPr/>
        </p:nvSpPr>
        <p:spPr>
          <a:xfrm>
            <a:off x="2943392" y="2922759"/>
            <a:ext cx="31290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" dirty="0"/>
              <a:t>G1/13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78EEFA6D-9774-B246-B302-F08722DA8B24}"/>
              </a:ext>
            </a:extLst>
          </p:cNvPr>
          <p:cNvSpPr txBox="1"/>
          <p:nvPr/>
        </p:nvSpPr>
        <p:spPr>
          <a:xfrm rot="268471">
            <a:off x="3042448" y="2982644"/>
            <a:ext cx="312907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" dirty="0"/>
              <a:t>G1/14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F1FB883F-88A9-E345-9D56-3997CA757739}"/>
              </a:ext>
            </a:extLst>
          </p:cNvPr>
          <p:cNvSpPr txBox="1"/>
          <p:nvPr/>
        </p:nvSpPr>
        <p:spPr>
          <a:xfrm rot="557213">
            <a:off x="2942540" y="3045822"/>
            <a:ext cx="312907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" dirty="0"/>
              <a:t>G1/15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6ED48355-16F2-A548-B807-5F58FBF759A7}"/>
              </a:ext>
            </a:extLst>
          </p:cNvPr>
          <p:cNvSpPr txBox="1"/>
          <p:nvPr/>
        </p:nvSpPr>
        <p:spPr>
          <a:xfrm rot="1411865">
            <a:off x="2972629" y="3119286"/>
            <a:ext cx="312907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" dirty="0"/>
              <a:t>G1/16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BA4B54E3-B218-204F-A858-48287CF36B19}"/>
              </a:ext>
            </a:extLst>
          </p:cNvPr>
          <p:cNvSpPr txBox="1"/>
          <p:nvPr/>
        </p:nvSpPr>
        <p:spPr>
          <a:xfrm rot="4403655">
            <a:off x="2726734" y="3103438"/>
            <a:ext cx="312907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" dirty="0"/>
              <a:t>G1/17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BD78EC96-BCA7-DD4A-BCCF-37E7CF80211D}"/>
              </a:ext>
            </a:extLst>
          </p:cNvPr>
          <p:cNvSpPr txBox="1"/>
          <p:nvPr/>
        </p:nvSpPr>
        <p:spPr>
          <a:xfrm rot="1892308">
            <a:off x="2948929" y="3488286"/>
            <a:ext cx="312907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" dirty="0"/>
              <a:t>G1/16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847805B9-8AD6-6849-87DC-833238A18854}"/>
              </a:ext>
            </a:extLst>
          </p:cNvPr>
          <p:cNvSpPr txBox="1"/>
          <p:nvPr/>
        </p:nvSpPr>
        <p:spPr>
          <a:xfrm rot="4403655">
            <a:off x="2725180" y="3384265"/>
            <a:ext cx="312907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" dirty="0"/>
              <a:t>G1/17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267BA9B9-0046-B142-BAE4-B24715F2266B}"/>
              </a:ext>
            </a:extLst>
          </p:cNvPr>
          <p:cNvSpPr txBox="1"/>
          <p:nvPr/>
        </p:nvSpPr>
        <p:spPr>
          <a:xfrm>
            <a:off x="3039867" y="3238468"/>
            <a:ext cx="31290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" dirty="0"/>
              <a:t>G1/13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336C7AF0-F8A9-0541-AA35-3063C3C8DFFE}"/>
              </a:ext>
            </a:extLst>
          </p:cNvPr>
          <p:cNvSpPr txBox="1"/>
          <p:nvPr/>
        </p:nvSpPr>
        <p:spPr>
          <a:xfrm rot="283637">
            <a:off x="3162877" y="3304450"/>
            <a:ext cx="312907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" dirty="0"/>
              <a:t>G1/14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A0192DC2-A673-6749-B541-FB2C35590B87}"/>
              </a:ext>
            </a:extLst>
          </p:cNvPr>
          <p:cNvSpPr txBox="1"/>
          <p:nvPr/>
        </p:nvSpPr>
        <p:spPr>
          <a:xfrm rot="693933">
            <a:off x="3077049" y="3387364"/>
            <a:ext cx="312907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" dirty="0"/>
              <a:t>G1/15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DCB9CE3E-BDCA-C64D-88EA-14151F8B235B}"/>
              </a:ext>
            </a:extLst>
          </p:cNvPr>
          <p:cNvSpPr txBox="1"/>
          <p:nvPr/>
        </p:nvSpPr>
        <p:spPr>
          <a:xfrm rot="19488838">
            <a:off x="2529949" y="2965193"/>
            <a:ext cx="312907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" dirty="0"/>
              <a:t>G1/25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CF3FDC09-87C3-A24D-B867-EA295BC7B764}"/>
              </a:ext>
            </a:extLst>
          </p:cNvPr>
          <p:cNvSpPr txBox="1"/>
          <p:nvPr/>
        </p:nvSpPr>
        <p:spPr>
          <a:xfrm rot="2601033">
            <a:off x="2529933" y="3219154"/>
            <a:ext cx="312907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" dirty="0"/>
              <a:t>G1/25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A8C2DE59-4BAC-7445-835D-91B8D082CC56}"/>
              </a:ext>
            </a:extLst>
          </p:cNvPr>
          <p:cNvSpPr txBox="1"/>
          <p:nvPr/>
        </p:nvSpPr>
        <p:spPr>
          <a:xfrm rot="19488838">
            <a:off x="2381019" y="3029232"/>
            <a:ext cx="312907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" dirty="0"/>
              <a:t>G1/17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D2C58200-5C96-3A49-A969-6EC6F1F1C029}"/>
              </a:ext>
            </a:extLst>
          </p:cNvPr>
          <p:cNvSpPr txBox="1"/>
          <p:nvPr/>
        </p:nvSpPr>
        <p:spPr>
          <a:xfrm rot="2773525">
            <a:off x="2403874" y="3208810"/>
            <a:ext cx="312907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" dirty="0"/>
              <a:t>G1/18</a:t>
            </a:r>
          </a:p>
        </p:txBody>
      </p: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5E24A876-3CFB-2C42-891E-CCCDE324E0EA}"/>
              </a:ext>
            </a:extLst>
          </p:cNvPr>
          <p:cNvCxnSpPr>
            <a:cxnSpLocks/>
            <a:stCxn id="202" idx="1"/>
            <a:endCxn id="148" idx="0"/>
          </p:cNvCxnSpPr>
          <p:nvPr/>
        </p:nvCxnSpPr>
        <p:spPr>
          <a:xfrm flipH="1">
            <a:off x="2503820" y="3328005"/>
            <a:ext cx="252141" cy="1078317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F8B87E89-1AFD-4844-A2F7-0EBAAACBC2CC}"/>
              </a:ext>
            </a:extLst>
          </p:cNvPr>
          <p:cNvCxnSpPr>
            <a:cxnSpLocks/>
            <a:stCxn id="244" idx="3"/>
            <a:endCxn id="245" idx="1"/>
          </p:cNvCxnSpPr>
          <p:nvPr/>
        </p:nvCxnSpPr>
        <p:spPr>
          <a:xfrm>
            <a:off x="6251712" y="5326841"/>
            <a:ext cx="5193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20616C9-04A6-C14C-91CE-856DD9F9A9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061676"/>
              </p:ext>
            </p:extLst>
          </p:nvPr>
        </p:nvGraphicFramePr>
        <p:xfrm>
          <a:off x="9969483" y="5589981"/>
          <a:ext cx="916148" cy="758393"/>
        </p:xfrm>
        <a:graphic>
          <a:graphicData uri="http://schemas.openxmlformats.org/drawingml/2006/table">
            <a:tbl>
              <a:tblPr firstRow="1">
                <a:tableStyleId>{F2DE63D5-997A-4646-A377-4702673A728D}</a:tableStyleId>
              </a:tblPr>
              <a:tblGrid>
                <a:gridCol w="458074">
                  <a:extLst>
                    <a:ext uri="{9D8B030D-6E8A-4147-A177-3AD203B41FA5}">
                      <a16:colId xmlns:a16="http://schemas.microsoft.com/office/drawing/2014/main" val="3298633056"/>
                    </a:ext>
                  </a:extLst>
                </a:gridCol>
                <a:gridCol w="458074">
                  <a:extLst>
                    <a:ext uri="{9D8B030D-6E8A-4147-A177-3AD203B41FA5}">
                      <a16:colId xmlns:a16="http://schemas.microsoft.com/office/drawing/2014/main" val="2990182893"/>
                    </a:ext>
                  </a:extLst>
                </a:gridCol>
              </a:tblGrid>
              <a:tr h="110599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VLAN ID</a:t>
                      </a:r>
                    </a:p>
                  </a:txBody>
                  <a:tcPr marL="15240" marR="15240" marT="7620" marB="76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Function</a:t>
                      </a:r>
                    </a:p>
                  </a:txBody>
                  <a:tcPr marL="15240" marR="15240" marT="7620" marB="76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726438"/>
                  </a:ext>
                </a:extLst>
              </a:tr>
              <a:tr h="205398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1(untagged)</a:t>
                      </a:r>
                    </a:p>
                  </a:txBody>
                  <a:tcPr marL="15240" marR="15240" marT="7620" marB="76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MMS/IP</a:t>
                      </a:r>
                    </a:p>
                  </a:txBody>
                  <a:tcPr marL="15240" marR="15240" marT="7620" marB="76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4982444"/>
                  </a:ext>
                </a:extLst>
              </a:tr>
              <a:tr h="110599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8</a:t>
                      </a:r>
                    </a:p>
                  </a:txBody>
                  <a:tcPr marL="15240" marR="15240" marT="7620" marB="76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HSR_SV</a:t>
                      </a:r>
                    </a:p>
                  </a:txBody>
                  <a:tcPr marL="15240" marR="15240" marT="7620" marB="76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5795098"/>
                  </a:ext>
                </a:extLst>
              </a:tr>
              <a:tr h="110599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9</a:t>
                      </a:r>
                    </a:p>
                  </a:txBody>
                  <a:tcPr marL="15240" marR="15240" marT="7620" marB="76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PRP_SV</a:t>
                      </a:r>
                    </a:p>
                  </a:txBody>
                  <a:tcPr marL="15240" marR="15240" marT="7620" marB="76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3408883"/>
                  </a:ext>
                </a:extLst>
              </a:tr>
              <a:tr h="110599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11</a:t>
                      </a:r>
                    </a:p>
                  </a:txBody>
                  <a:tcPr marL="15240" marR="15240" marT="7620" marB="76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GOOSE</a:t>
                      </a:r>
                    </a:p>
                  </a:txBody>
                  <a:tcPr marL="15240" marR="15240" marT="7620" marB="76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9803400"/>
                  </a:ext>
                </a:extLst>
              </a:tr>
              <a:tr h="110599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12</a:t>
                      </a:r>
                    </a:p>
                  </a:txBody>
                  <a:tcPr marL="15240" marR="15240" marT="7620" marB="76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Shared SV</a:t>
                      </a:r>
                    </a:p>
                  </a:txBody>
                  <a:tcPr marL="15240" marR="15240" marT="7620" marB="76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1677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3254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8D4266EA5C8444B8215D73C916B45E" ma:contentTypeVersion="0" ma:contentTypeDescription="Create a new document." ma:contentTypeScope="" ma:versionID="707f83f06154e9f67c680b9dee09e144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718DCA3-8D88-449B-94FD-77F351909653}"/>
</file>

<file path=customXml/itemProps2.xml><?xml version="1.0" encoding="utf-8"?>
<ds:datastoreItem xmlns:ds="http://schemas.openxmlformats.org/officeDocument/2006/customXml" ds:itemID="{78BE9C45-F806-482D-AFA4-DA3BFB31976F}"/>
</file>

<file path=customXml/itemProps3.xml><?xml version="1.0" encoding="utf-8"?>
<ds:datastoreItem xmlns:ds="http://schemas.openxmlformats.org/officeDocument/2006/customXml" ds:itemID="{F3710FB1-666F-47C8-A1C2-03DC032A6037}"/>
</file>

<file path=docProps/app.xml><?xml version="1.0" encoding="utf-8"?>
<Properties xmlns="http://schemas.openxmlformats.org/officeDocument/2006/extended-properties" xmlns:vt="http://schemas.openxmlformats.org/officeDocument/2006/docPropsVTypes">
  <TotalTime>8459</TotalTime>
  <Words>163</Words>
  <Application>Microsoft Macintosh PowerPoint</Application>
  <PresentationFormat>Widescreen</PresentationFormat>
  <Paragraphs>85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2019 UCA IOP – Network Infrastructure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Volpert (jvolpert)</dc:creator>
  <cp:lastModifiedBy>Jeff Volpert (jvolpert)</cp:lastModifiedBy>
  <cp:revision>80</cp:revision>
  <cp:lastPrinted>2019-09-19T15:49:02Z</cp:lastPrinted>
  <dcterms:created xsi:type="dcterms:W3CDTF">2019-09-03T21:12:35Z</dcterms:created>
  <dcterms:modified xsi:type="dcterms:W3CDTF">2019-09-25T12:51:48Z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0x010100368D4266EA5C8444B8215D73C916B45E</vt:lpwstr>
  </property>
</Properties>
</file>